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8912E-851D-4062-AEA5-7DA7671BD10A}" type="datetimeFigureOut">
              <a:rPr lang="en-US" smtClean="0"/>
              <a:t>2/8/2012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612A-AF9A-4055-95E5-A3DA0492D8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8912E-851D-4062-AEA5-7DA7671BD10A}" type="datetimeFigureOut">
              <a:rPr lang="en-US" smtClean="0"/>
              <a:t>2/8/2012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612A-AF9A-4055-95E5-A3DA0492D8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8912E-851D-4062-AEA5-7DA7671BD10A}" type="datetimeFigureOut">
              <a:rPr lang="en-US" smtClean="0"/>
              <a:t>2/8/2012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612A-AF9A-4055-95E5-A3DA0492D8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8912E-851D-4062-AEA5-7DA7671BD10A}" type="datetimeFigureOut">
              <a:rPr lang="en-US" smtClean="0"/>
              <a:t>2/8/2012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612A-AF9A-4055-95E5-A3DA0492D8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8912E-851D-4062-AEA5-7DA7671BD10A}" type="datetimeFigureOut">
              <a:rPr lang="en-US" smtClean="0"/>
              <a:t>2/8/2012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612A-AF9A-4055-95E5-A3DA0492D8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8912E-851D-4062-AEA5-7DA7671BD10A}" type="datetimeFigureOut">
              <a:rPr lang="en-US" smtClean="0"/>
              <a:t>2/8/2012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612A-AF9A-4055-95E5-A3DA0492D8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8912E-851D-4062-AEA5-7DA7671BD10A}" type="datetimeFigureOut">
              <a:rPr lang="en-US" smtClean="0"/>
              <a:t>2/8/2012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612A-AF9A-4055-95E5-A3DA0492D8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8912E-851D-4062-AEA5-7DA7671BD10A}" type="datetimeFigureOut">
              <a:rPr lang="en-US" smtClean="0"/>
              <a:t>2/8/2012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612A-AF9A-4055-95E5-A3DA0492D8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8912E-851D-4062-AEA5-7DA7671BD10A}" type="datetimeFigureOut">
              <a:rPr lang="en-US" smtClean="0"/>
              <a:t>2/8/2012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612A-AF9A-4055-95E5-A3DA0492D8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8912E-851D-4062-AEA5-7DA7671BD10A}" type="datetimeFigureOut">
              <a:rPr lang="en-US" smtClean="0"/>
              <a:t>2/8/2012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612A-AF9A-4055-95E5-A3DA0492D8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8912E-851D-4062-AEA5-7DA7671BD10A}" type="datetimeFigureOut">
              <a:rPr lang="en-US" smtClean="0"/>
              <a:t>2/8/2012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612A-AF9A-4055-95E5-A3DA0492D8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8912E-851D-4062-AEA5-7DA7671BD10A}" type="datetimeFigureOut">
              <a:rPr lang="en-US" smtClean="0"/>
              <a:t>2/8/2012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0612A-AF9A-4055-95E5-A3DA0492D81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838200"/>
          </a:xfrm>
        </p:spPr>
        <p:txBody>
          <a:bodyPr>
            <a:normAutofit fontScale="90000"/>
          </a:bodyPr>
          <a:lstStyle/>
          <a:p>
            <a:pPr algn="l"/>
            <a:r>
              <a:rPr lang="es-ES" sz="2700" dirty="0" smtClean="0"/>
              <a:t/>
            </a:r>
            <a:br>
              <a:rPr lang="es-ES" sz="2700" dirty="0" smtClean="0"/>
            </a:br>
            <a:r>
              <a:rPr lang="es-ES" sz="2700" dirty="0" smtClean="0"/>
              <a:t>Me llamo _______________ Clase 7IM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s-ES" sz="2700" dirty="0" smtClean="0"/>
              <a:t>La fecha es el 8 de febrero del 2012</a:t>
            </a:r>
            <a:r>
              <a:rPr lang="en-US" sz="2700" dirty="0" smtClean="0"/>
              <a:t/>
            </a:r>
            <a:br>
              <a:rPr lang="en-US" sz="2700" dirty="0" smtClean="0"/>
            </a:b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86400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es-ES" sz="2400" i="1" dirty="0" smtClean="0">
                <a:solidFill>
                  <a:srgbClr val="FF0000"/>
                </a:solidFill>
              </a:rPr>
              <a:t>Propósito # 38 : ¿Que hacemos en la playa?</a:t>
            </a:r>
          </a:p>
          <a:p>
            <a:pPr lvl="0">
              <a:buNone/>
            </a:pPr>
            <a:r>
              <a:rPr lang="es-ES" sz="2400" dirty="0" smtClean="0"/>
              <a:t>Completa las oraciones con el verbo correcto.</a:t>
            </a:r>
          </a:p>
          <a:p>
            <a:pPr marL="457200" indent="-457200">
              <a:buFont typeface="+mj-lt"/>
              <a:buAutoNum type="arabicPeriod"/>
            </a:pPr>
            <a:r>
              <a:rPr lang="es-ES" sz="2400" dirty="0" smtClean="0"/>
              <a:t>Hoy </a:t>
            </a:r>
            <a:r>
              <a:rPr lang="es-ES" sz="2400" dirty="0"/>
              <a:t>nosotros ___________ a la playa. (ir</a:t>
            </a:r>
            <a:r>
              <a:rPr lang="es-ES" sz="2400" dirty="0" smtClean="0"/>
              <a:t>)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  <a:p>
            <a:pPr marL="457200" indent="-457200">
              <a:buFont typeface="+mj-lt"/>
              <a:buAutoNum type="arabicPeriod"/>
            </a:pPr>
            <a:r>
              <a:rPr lang="es-ES" sz="2400" dirty="0"/>
              <a:t>Ahora yo ______________ en la playa. (nadar</a:t>
            </a:r>
            <a:r>
              <a:rPr lang="es-ES" sz="2400" dirty="0" smtClean="0"/>
              <a:t>)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  <a:p>
            <a:pPr marL="457200" indent="-457200">
              <a:buFont typeface="+mj-lt"/>
              <a:buAutoNum type="arabicPeriod"/>
            </a:pPr>
            <a:r>
              <a:rPr lang="es-ES" sz="2400" dirty="0"/>
              <a:t>Mi hermano Alex _____________ en el agua. (esquiar</a:t>
            </a:r>
            <a:r>
              <a:rPr lang="es-ES" sz="2400" dirty="0" smtClean="0"/>
              <a:t>)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  <a:p>
            <a:pPr marL="457200" indent="-457200">
              <a:buFont typeface="+mj-lt"/>
              <a:buAutoNum type="arabicPeriod"/>
            </a:pPr>
            <a:r>
              <a:rPr lang="es-ES" sz="2400" dirty="0"/>
              <a:t>Ellos __________________ </a:t>
            </a:r>
            <a:r>
              <a:rPr lang="es-ES" sz="2400" dirty="0" smtClean="0"/>
              <a:t>.(</a:t>
            </a:r>
            <a:r>
              <a:rPr lang="es-ES" sz="2400" dirty="0"/>
              <a:t>bucear</a:t>
            </a:r>
            <a:r>
              <a:rPr lang="es-ES" sz="2400" dirty="0" smtClean="0"/>
              <a:t>)</a:t>
            </a:r>
          </a:p>
          <a:p>
            <a:pPr marL="457200" indent="-457200">
              <a:buNone/>
            </a:pPr>
            <a:endParaRPr lang="es-ES" sz="2400" dirty="0"/>
          </a:p>
          <a:p>
            <a:pPr marL="457200" indent="-457200">
              <a:buNone/>
            </a:pPr>
            <a:r>
              <a:rPr lang="es-ES" sz="2400" dirty="0" smtClean="0"/>
              <a:t>Ahora dibuja una pintura para ilustrar lo que dice cada oración.</a:t>
            </a:r>
            <a:endParaRPr lang="en-US" sz="2400" dirty="0"/>
          </a:p>
          <a:p>
            <a:pPr marL="457200" lvl="0" indent="-457200">
              <a:buNone/>
            </a:pPr>
            <a:r>
              <a:rPr lang="es-ES" sz="2400" i="1" dirty="0" smtClean="0">
                <a:solidFill>
                  <a:srgbClr val="FF0000"/>
                </a:solidFill>
              </a:rPr>
              <a:t>Por ejemplo:</a:t>
            </a:r>
            <a:br>
              <a:rPr lang="es-ES" sz="2400" i="1" dirty="0" smtClean="0">
                <a:solidFill>
                  <a:srgbClr val="FF0000"/>
                </a:solidFill>
              </a:rPr>
            </a:br>
            <a:endParaRPr lang="es-ES" sz="2400" i="1" dirty="0" smtClean="0">
              <a:solidFill>
                <a:srgbClr val="FF0000"/>
              </a:solidFill>
            </a:endParaRPr>
          </a:p>
          <a:p>
            <a:pPr lvl="0">
              <a:buNone/>
            </a:pPr>
            <a:endParaRPr lang="es-ES" sz="2400" i="1" dirty="0" smtClean="0">
              <a:solidFill>
                <a:srgbClr val="FF0000"/>
              </a:solidFill>
            </a:endParaRPr>
          </a:p>
          <a:p>
            <a:pPr lvl="0">
              <a:buNone/>
            </a:pPr>
            <a:endParaRPr lang="en-US" sz="2400" dirty="0"/>
          </a:p>
          <a:p>
            <a:pPr>
              <a:buNone/>
            </a:pPr>
            <a:r>
              <a:rPr lang="en-US" sz="2400" dirty="0"/>
              <a:t>     </a:t>
            </a:r>
            <a:r>
              <a:rPr lang="en-US" sz="2400" dirty="0" smtClean="0"/>
              <a:t>                  </a:t>
            </a:r>
            <a:endParaRPr lang="en-US" sz="2400" dirty="0"/>
          </a:p>
          <a:p>
            <a:pPr>
              <a:buNone/>
            </a:pPr>
            <a:endParaRPr lang="en-US" sz="2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838200"/>
          </a:xfrm>
        </p:spPr>
        <p:txBody>
          <a:bodyPr>
            <a:normAutofit fontScale="90000"/>
          </a:bodyPr>
          <a:lstStyle/>
          <a:p>
            <a:pPr algn="l"/>
            <a:r>
              <a:rPr lang="es-ES" sz="2700" dirty="0" smtClean="0"/>
              <a:t/>
            </a:r>
            <a:br>
              <a:rPr lang="es-ES" sz="2700" dirty="0" smtClean="0"/>
            </a:br>
            <a:r>
              <a:rPr lang="es-ES" sz="2700" dirty="0" smtClean="0"/>
              <a:t>Me llamo _______________ Clase 7IM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s-ES" sz="2700" dirty="0" smtClean="0"/>
              <a:t>La fecha es el 8 de febrero del 2012</a:t>
            </a:r>
            <a:r>
              <a:rPr lang="en-US" sz="2700" dirty="0" smtClean="0"/>
              <a:t/>
            </a:r>
            <a:br>
              <a:rPr lang="en-US" sz="2700" dirty="0" smtClean="0"/>
            </a:b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86400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es-ES" sz="2400" i="1" dirty="0" smtClean="0">
                <a:solidFill>
                  <a:srgbClr val="FF0000"/>
                </a:solidFill>
              </a:rPr>
              <a:t>Propósito # 38 : ¿Que hacemos en la playa?</a:t>
            </a:r>
          </a:p>
          <a:p>
            <a:pPr lvl="0">
              <a:buNone/>
            </a:pPr>
            <a:r>
              <a:rPr lang="es-ES" sz="2400" dirty="0" smtClean="0"/>
              <a:t>Completa las oraciones con el verbo correcto.</a:t>
            </a:r>
          </a:p>
          <a:p>
            <a:pPr marL="457200" indent="-457200">
              <a:buFont typeface="+mj-lt"/>
              <a:buAutoNum type="arabicPeriod"/>
            </a:pPr>
            <a:r>
              <a:rPr lang="es-ES" sz="2400" dirty="0" smtClean="0"/>
              <a:t>Hoy </a:t>
            </a:r>
            <a:r>
              <a:rPr lang="es-ES" sz="2400" dirty="0"/>
              <a:t>nosotros </a:t>
            </a:r>
            <a:r>
              <a:rPr lang="es-ES" sz="2400" dirty="0" smtClean="0">
                <a:solidFill>
                  <a:srgbClr val="FF0000"/>
                </a:solidFill>
              </a:rPr>
              <a:t>vamos</a:t>
            </a:r>
            <a:r>
              <a:rPr lang="es-ES" sz="2400" dirty="0" smtClean="0"/>
              <a:t> a </a:t>
            </a:r>
            <a:r>
              <a:rPr lang="es-ES" sz="2400" dirty="0"/>
              <a:t>la playa. (ir</a:t>
            </a:r>
            <a:r>
              <a:rPr lang="es-ES" sz="2400" dirty="0" smtClean="0"/>
              <a:t>)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  <a:p>
            <a:pPr marL="457200" indent="-457200">
              <a:buFont typeface="+mj-lt"/>
              <a:buAutoNum type="arabicPeriod"/>
            </a:pPr>
            <a:r>
              <a:rPr lang="es-ES" sz="2400" dirty="0"/>
              <a:t>Ahora yo </a:t>
            </a:r>
            <a:r>
              <a:rPr lang="es-ES" sz="2400" dirty="0" smtClean="0">
                <a:solidFill>
                  <a:srgbClr val="FF0000"/>
                </a:solidFill>
              </a:rPr>
              <a:t>nado</a:t>
            </a:r>
            <a:r>
              <a:rPr lang="es-ES" sz="2400" dirty="0" smtClean="0"/>
              <a:t> en </a:t>
            </a:r>
            <a:r>
              <a:rPr lang="es-ES" sz="2400" dirty="0"/>
              <a:t>la playa. (nadar</a:t>
            </a:r>
            <a:r>
              <a:rPr lang="es-ES" sz="2400" dirty="0" smtClean="0"/>
              <a:t>)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  <a:p>
            <a:pPr marL="457200" indent="-457200">
              <a:buFont typeface="+mj-lt"/>
              <a:buAutoNum type="arabicPeriod"/>
            </a:pPr>
            <a:r>
              <a:rPr lang="es-ES" sz="2400" dirty="0"/>
              <a:t>Mi hermano Alex </a:t>
            </a:r>
            <a:r>
              <a:rPr lang="es-ES" sz="2400" dirty="0" err="1" smtClean="0">
                <a:solidFill>
                  <a:srgbClr val="FF0000"/>
                </a:solidFill>
              </a:rPr>
              <a:t>esquia</a:t>
            </a:r>
            <a:r>
              <a:rPr lang="es-ES" sz="2400" dirty="0" smtClean="0"/>
              <a:t> en </a:t>
            </a:r>
            <a:r>
              <a:rPr lang="es-ES" sz="2400" dirty="0"/>
              <a:t>el agua. (esquiar</a:t>
            </a:r>
            <a:r>
              <a:rPr lang="es-ES" sz="2400" dirty="0" smtClean="0"/>
              <a:t>)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  <a:p>
            <a:pPr marL="457200" indent="-457200">
              <a:buFont typeface="+mj-lt"/>
              <a:buAutoNum type="arabicPeriod"/>
            </a:pPr>
            <a:r>
              <a:rPr lang="es-ES" sz="2400" dirty="0"/>
              <a:t>Ellos </a:t>
            </a:r>
            <a:r>
              <a:rPr lang="es-ES" sz="2400" dirty="0" smtClean="0">
                <a:solidFill>
                  <a:srgbClr val="FF0000"/>
                </a:solidFill>
              </a:rPr>
              <a:t>bucean</a:t>
            </a:r>
            <a:r>
              <a:rPr lang="es-ES" sz="2400" dirty="0" smtClean="0"/>
              <a:t>.(</a:t>
            </a:r>
            <a:r>
              <a:rPr lang="es-ES" sz="2400" dirty="0"/>
              <a:t>bucear</a:t>
            </a:r>
            <a:r>
              <a:rPr lang="es-ES" sz="2400" dirty="0" smtClean="0"/>
              <a:t>)</a:t>
            </a:r>
          </a:p>
          <a:p>
            <a:pPr marL="457200" indent="-457200">
              <a:buNone/>
            </a:pPr>
            <a:endParaRPr lang="es-ES" sz="2400" dirty="0"/>
          </a:p>
          <a:p>
            <a:pPr marL="457200" indent="-457200">
              <a:buNone/>
            </a:pPr>
            <a:r>
              <a:rPr lang="es-ES" sz="2400" dirty="0" smtClean="0"/>
              <a:t>Ahora dibuja una pintura para ilustrar lo que dice cada oración.</a:t>
            </a:r>
            <a:endParaRPr lang="en-US" sz="2400" dirty="0"/>
          </a:p>
          <a:p>
            <a:pPr marL="457200" lvl="0" indent="-457200">
              <a:buNone/>
            </a:pPr>
            <a:r>
              <a:rPr lang="es-ES" sz="2400" i="1" dirty="0" smtClean="0">
                <a:solidFill>
                  <a:srgbClr val="FF0000"/>
                </a:solidFill>
              </a:rPr>
              <a:t>Por ejemplo:</a:t>
            </a:r>
            <a:br>
              <a:rPr lang="es-ES" sz="2400" i="1" dirty="0" smtClean="0">
                <a:solidFill>
                  <a:srgbClr val="FF0000"/>
                </a:solidFill>
              </a:rPr>
            </a:br>
            <a:endParaRPr lang="es-ES" sz="2400" i="1" dirty="0" smtClean="0">
              <a:solidFill>
                <a:srgbClr val="FF0000"/>
              </a:solidFill>
            </a:endParaRPr>
          </a:p>
          <a:p>
            <a:pPr lvl="0">
              <a:buNone/>
            </a:pPr>
            <a:endParaRPr lang="es-ES" sz="2400" i="1" dirty="0" smtClean="0">
              <a:solidFill>
                <a:srgbClr val="FF0000"/>
              </a:solidFill>
            </a:endParaRPr>
          </a:p>
          <a:p>
            <a:pPr lvl="0">
              <a:buNone/>
            </a:pPr>
            <a:endParaRPr lang="en-US" sz="2400" dirty="0"/>
          </a:p>
          <a:p>
            <a:pPr>
              <a:buNone/>
            </a:pPr>
            <a:r>
              <a:rPr lang="en-US" sz="2400" dirty="0"/>
              <a:t>     </a:t>
            </a:r>
            <a:r>
              <a:rPr lang="en-US" sz="2400" dirty="0" smtClean="0"/>
              <a:t>                  </a:t>
            </a:r>
            <a:endParaRPr lang="en-US" sz="2400" dirty="0"/>
          </a:p>
          <a:p>
            <a:pPr>
              <a:buNone/>
            </a:pPr>
            <a:endParaRPr lang="en-US" sz="2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Corregimos</a:t>
            </a:r>
            <a:r>
              <a:rPr lang="en-US" dirty="0" smtClean="0"/>
              <a:t> la </a:t>
            </a:r>
            <a:r>
              <a:rPr lang="en-US" dirty="0" err="1" smtClean="0"/>
              <a:t>tarea</a:t>
            </a:r>
            <a:endParaRPr lang="en-US" dirty="0"/>
          </a:p>
        </p:txBody>
      </p:sp>
      <p:pic>
        <p:nvPicPr>
          <p:cNvPr id="4" name="currentPic" descr="Tu Chau Ba Ann Tu Chau Ba Ann of Vietnam swims in the Men's 5 km Marathon Swim on day eight of the 2008 Asian Beach Games at Sanur Beach on October 22, 2008 in Bali, Indonesia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443954">
            <a:off x="523865" y="1792137"/>
            <a:ext cx="2162379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il_fi" descr="http://www.destination360.com/north-america/us/hawaii/images/hawaii-div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47916">
            <a:off x="6374586" y="1494403"/>
            <a:ext cx="2019300" cy="161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il_fi" descr="http://www.thestretchinghandbook.com/archives/ezine_images/windsurfing_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4724400"/>
            <a:ext cx="216535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il_fi" descr="http://www.vinow.com/podcast/wp-content/uploads/2010/01/Wildlife-HERE-water_skiing_j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71800" y="2743200"/>
            <a:ext cx="28956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il_fi" descr="http://www.loudsportsshorts.com/other/surfin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1200" y="4724400"/>
            <a:ext cx="2803525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 rot="19372767">
            <a:off x="143016" y="849958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nadar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 rot="2119636">
            <a:off x="7446314" y="1031042"/>
            <a:ext cx="12442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El </a:t>
            </a:r>
            <a:r>
              <a:rPr lang="en-US" sz="2400" dirty="0" err="1" smtClean="0"/>
              <a:t>buceo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2971800" y="1676400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Esquiar</a:t>
            </a:r>
            <a:r>
              <a:rPr lang="en-US" sz="2400" dirty="0" smtClean="0"/>
              <a:t> en el </a:t>
            </a:r>
            <a:r>
              <a:rPr lang="en-US" sz="2400" dirty="0" err="1" smtClean="0"/>
              <a:t>agua</a:t>
            </a:r>
            <a:r>
              <a:rPr lang="en-US" sz="2400" dirty="0" smtClean="0"/>
              <a:t>, el </a:t>
            </a:r>
            <a:r>
              <a:rPr lang="en-US" sz="2400" dirty="0" err="1" smtClean="0"/>
              <a:t>esquí</a:t>
            </a:r>
            <a:r>
              <a:rPr lang="en-US" sz="2400" dirty="0" smtClean="0"/>
              <a:t> </a:t>
            </a:r>
            <a:r>
              <a:rPr lang="en-US" sz="2400" dirty="0" err="1" smtClean="0"/>
              <a:t>acuático</a:t>
            </a:r>
            <a:endParaRPr lang="en-US" sz="2400" dirty="0"/>
          </a:p>
        </p:txBody>
      </p:sp>
      <p:cxnSp>
        <p:nvCxnSpPr>
          <p:cNvPr id="13" name="Straight Arrow Connector 12"/>
          <p:cNvCxnSpPr>
            <a:stCxn id="11" idx="2"/>
          </p:cNvCxnSpPr>
          <p:nvPr/>
        </p:nvCxnSpPr>
        <p:spPr>
          <a:xfrm>
            <a:off x="4343400" y="2507397"/>
            <a:ext cx="0" cy="4644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1066800" y="1752600"/>
            <a:ext cx="3810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28600" y="411480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La </a:t>
            </a:r>
            <a:r>
              <a:rPr lang="en-US" sz="2400" dirty="0" err="1" smtClean="0"/>
              <a:t>plancha</a:t>
            </a:r>
            <a:r>
              <a:rPr lang="en-US" sz="2400" dirty="0" smtClean="0"/>
              <a:t> de vela</a:t>
            </a:r>
            <a:endParaRPr lang="en-US" sz="2400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1371600" y="4495800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172200" y="403860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La </a:t>
            </a:r>
            <a:r>
              <a:rPr lang="en-US" sz="2400" dirty="0" err="1" smtClean="0"/>
              <a:t>tabla</a:t>
            </a:r>
            <a:r>
              <a:rPr lang="en-US" sz="2400" dirty="0" smtClean="0"/>
              <a:t> </a:t>
            </a:r>
            <a:r>
              <a:rPr lang="en-US" sz="2400" dirty="0" err="1" smtClean="0"/>
              <a:t>hawaiana</a:t>
            </a:r>
            <a:endParaRPr lang="en-US" sz="2400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7239000" y="4495800"/>
            <a:ext cx="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276600" y="4724400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7030A0"/>
                </a:solidFill>
              </a:rPr>
              <a:t>La </a:t>
            </a:r>
            <a:r>
              <a:rPr lang="en-US" sz="2400" dirty="0" err="1" smtClean="0">
                <a:solidFill>
                  <a:srgbClr val="7030A0"/>
                </a:solidFill>
              </a:rPr>
              <a:t>ardilla</a:t>
            </a:r>
            <a:endParaRPr lang="en-US" sz="2400" dirty="0">
              <a:solidFill>
                <a:srgbClr val="7030A0"/>
              </a:solidFill>
            </a:endParaRPr>
          </a:p>
        </p:txBody>
      </p:sp>
      <p:cxnSp>
        <p:nvCxnSpPr>
          <p:cNvPr id="22" name="Curved Connector 21"/>
          <p:cNvCxnSpPr/>
          <p:nvPr/>
        </p:nvCxnSpPr>
        <p:spPr>
          <a:xfrm rot="16200000" flipH="1">
            <a:off x="3924300" y="3924300"/>
            <a:ext cx="762000" cy="38100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6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hacemos</a:t>
            </a:r>
            <a:r>
              <a:rPr lang="en-US" dirty="0" smtClean="0"/>
              <a:t> en la playa?</a:t>
            </a:r>
            <a:endParaRPr lang="en-US" dirty="0"/>
          </a:p>
        </p:txBody>
      </p:sp>
      <p:pic>
        <p:nvPicPr>
          <p:cNvPr id="2050" name="il_fi" descr="http://www.theclubatduneswest.com/pages/scduneswest/image/boa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905000"/>
            <a:ext cx="3657600" cy="188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il_fi" descr="http://imageseu.homeaway.com/vd2/files/HR/400x300/1/3290/3661_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1905000"/>
            <a:ext cx="2895600" cy="175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il_fi" descr="http://3.bp.blogspot.com/_kUT_jPsTWb8/TOFxhw_nZBI/AAAAAAAAAPs/B245JmMXH7A/s1600/body+sur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0" y="4648200"/>
            <a:ext cx="41148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33400" y="1219200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Alquilar</a:t>
            </a:r>
            <a:r>
              <a:rPr lang="en-US" sz="2400" dirty="0" smtClean="0"/>
              <a:t> un </a:t>
            </a:r>
            <a:r>
              <a:rPr lang="en-US" sz="2400" dirty="0" err="1" smtClean="0"/>
              <a:t>barco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5638800" y="11430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Ir</a:t>
            </a:r>
            <a:r>
              <a:rPr lang="en-US" sz="2400" dirty="0" smtClean="0"/>
              <a:t> a la </a:t>
            </a:r>
            <a:r>
              <a:rPr lang="en-US" sz="2400" dirty="0" err="1" smtClean="0"/>
              <a:t>pesca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3124200" y="4038600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Correr</a:t>
            </a:r>
            <a:r>
              <a:rPr lang="en-US" sz="2400" dirty="0" smtClean="0"/>
              <a:t> </a:t>
            </a:r>
            <a:r>
              <a:rPr lang="en-US" sz="2400" dirty="0" err="1" smtClean="0"/>
              <a:t>las</a:t>
            </a:r>
            <a:r>
              <a:rPr lang="en-US" sz="2400" dirty="0" smtClean="0"/>
              <a:t> </a:t>
            </a:r>
            <a:r>
              <a:rPr lang="en-US" sz="2400" dirty="0" err="1" smtClean="0"/>
              <a:t>olas</a:t>
            </a:r>
            <a:endParaRPr lang="en-US" sz="240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905000" y="1600200"/>
            <a:ext cx="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6553200" y="1752600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191000" y="4419600"/>
            <a:ext cx="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Las </a:t>
            </a:r>
            <a:r>
              <a:rPr lang="en-US" dirty="0" err="1" smtClean="0"/>
              <a:t>cosas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necesitamos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ir</a:t>
            </a:r>
            <a:r>
              <a:rPr lang="en-US" dirty="0" smtClean="0"/>
              <a:t> a la playa</a:t>
            </a:r>
            <a:endParaRPr lang="en-US" dirty="0"/>
          </a:p>
        </p:txBody>
      </p:sp>
      <p:pic>
        <p:nvPicPr>
          <p:cNvPr id="3074" name="il_fi" descr="http://dighomedesign.com/wp-content/uploads/2011/11/Chairs-Beach-with-Umbrel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133600"/>
            <a:ext cx="274320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il_fi" descr="JC+Green+Swim+Sui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257286">
            <a:off x="6557621" y="2138021"/>
            <a:ext cx="1587500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il_fi" descr="shades-preference-pane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5029200"/>
            <a:ext cx="1587500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il_fi" descr="Bager_Sun_Block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724400"/>
            <a:ext cx="2898775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il_fi" descr="ogcGR-btbeachtowel-zoom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58337">
            <a:off x="3048000" y="2286000"/>
            <a:ext cx="2984500" cy="333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81000" y="137160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La </a:t>
            </a:r>
            <a:r>
              <a:rPr lang="en-US" sz="2800" dirty="0" err="1" smtClean="0"/>
              <a:t>sombrilla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" y="3962400"/>
            <a:ext cx="2819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La </a:t>
            </a:r>
            <a:r>
              <a:rPr lang="en-US" sz="2800" dirty="0" err="1" smtClean="0"/>
              <a:t>silla</a:t>
            </a:r>
            <a:r>
              <a:rPr lang="en-US" sz="2800" dirty="0" smtClean="0"/>
              <a:t> </a:t>
            </a:r>
            <a:r>
              <a:rPr lang="en-US" sz="2800" dirty="0" err="1" smtClean="0"/>
              <a:t>playera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2057400" y="5943600"/>
            <a:ext cx="327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El </a:t>
            </a:r>
            <a:r>
              <a:rPr lang="en-US" sz="2400" dirty="0" err="1" smtClean="0"/>
              <a:t>bloque</a:t>
            </a:r>
            <a:r>
              <a:rPr lang="en-US" sz="2400" dirty="0" smtClean="0"/>
              <a:t>/</a:t>
            </a:r>
            <a:r>
              <a:rPr lang="en-US" sz="2400" dirty="0" err="1" smtClean="0"/>
              <a:t>bloqueador</a:t>
            </a:r>
            <a:r>
              <a:rPr lang="en-US" sz="2400" dirty="0" smtClean="0"/>
              <a:t> del sol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6019800" y="4572000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Los </a:t>
            </a:r>
            <a:r>
              <a:rPr lang="en-US" sz="2400" dirty="0" err="1" smtClean="0"/>
              <a:t>anteojos</a:t>
            </a:r>
            <a:r>
              <a:rPr lang="en-US" sz="2400" dirty="0" smtClean="0"/>
              <a:t> de sol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 rot="2833214">
            <a:off x="7013751" y="2120892"/>
            <a:ext cx="22491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El </a:t>
            </a:r>
            <a:r>
              <a:rPr lang="en-US" sz="2000" dirty="0" err="1" smtClean="0"/>
              <a:t>traje</a:t>
            </a:r>
            <a:r>
              <a:rPr lang="en-US" sz="2000" dirty="0" smtClean="0"/>
              <a:t> de </a:t>
            </a:r>
            <a:r>
              <a:rPr lang="en-US" sz="2000" dirty="0" err="1" smtClean="0"/>
              <a:t>baño</a:t>
            </a:r>
            <a:r>
              <a:rPr lang="en-US" sz="2000" dirty="0" smtClean="0"/>
              <a:t>, el </a:t>
            </a:r>
            <a:r>
              <a:rPr lang="en-US" sz="2000" dirty="0" err="1" smtClean="0"/>
              <a:t>bañador</a:t>
            </a:r>
            <a:endParaRPr 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3733800" y="1828800"/>
            <a:ext cx="236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La </a:t>
            </a:r>
            <a:r>
              <a:rPr lang="en-US" sz="2400" dirty="0" err="1" smtClean="0"/>
              <a:t>toalla</a:t>
            </a:r>
            <a:r>
              <a:rPr lang="en-US" sz="2400" dirty="0" smtClean="0"/>
              <a:t> </a:t>
            </a:r>
            <a:r>
              <a:rPr lang="en-US" sz="2400" dirty="0" err="1" smtClean="0"/>
              <a:t>playera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Sigue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instrucciones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dirty="0" smtClean="0">
                <a:latin typeface="Comic Sans MS" pitchFamily="66" charset="0"/>
              </a:rPr>
              <a:t>Ven acá. Aquí tienes un tubo de crema bronceadora.</a:t>
            </a:r>
          </a:p>
          <a:p>
            <a:pPr>
              <a:buNone/>
            </a:pPr>
            <a:r>
              <a:rPr lang="es-ES" dirty="0" smtClean="0">
                <a:latin typeface="Comic Sans MS" pitchFamily="66" charset="0"/>
              </a:rPr>
              <a:t>Abre el tubo.</a:t>
            </a: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pPr>
              <a:buNone/>
            </a:pPr>
            <a:r>
              <a:rPr lang="es-ES" dirty="0" smtClean="0">
                <a:latin typeface="Comic Sans MS" pitchFamily="66" charset="0"/>
              </a:rPr>
              <a:t>Ponte la crema bronceadora en el brazo y en la pierna.</a:t>
            </a: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pPr>
              <a:buNone/>
            </a:pPr>
            <a:r>
              <a:rPr lang="es-ES" dirty="0" smtClean="0">
                <a:latin typeface="Comic Sans MS" pitchFamily="66" charset="0"/>
              </a:rPr>
              <a:t>Y ahora, tapa/cierra el tubo.</a:t>
            </a:r>
            <a:endParaRPr lang="en-US" dirty="0" smtClean="0">
              <a:latin typeface="Comic Sans MS" pitchFamily="66" charset="0"/>
            </a:endParaRPr>
          </a:p>
          <a:p>
            <a:pPr>
              <a:buNone/>
            </a:pPr>
            <a:r>
              <a:rPr lang="es-ES" dirty="0" smtClean="0">
                <a:latin typeface="Comic Sans MS" pitchFamily="66" charset="0"/>
              </a:rPr>
              <a:t>Pon el tubo en tu mochila.</a:t>
            </a:r>
            <a:endParaRPr lang="en-US" dirty="0" smtClean="0">
              <a:latin typeface="Comic Sans MS" pitchFamily="66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s-ES" dirty="0" smtClean="0">
                <a:latin typeface="Comic Sans MS" pitchFamily="66" charset="0"/>
              </a:rPr>
              <a:t>Ahora estás en la playa.</a:t>
            </a: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pPr>
              <a:buNone/>
            </a:pPr>
            <a:r>
              <a:rPr lang="es-ES" dirty="0" smtClean="0">
                <a:latin typeface="Comic Sans MS" pitchFamily="66" charset="0"/>
              </a:rPr>
              <a:t>Pon la toalla playera en la arena.</a:t>
            </a: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pPr>
              <a:buNone/>
            </a:pPr>
            <a:r>
              <a:rPr lang="es-ES" dirty="0" smtClean="0">
                <a:latin typeface="Comic Sans MS" pitchFamily="66" charset="0"/>
              </a:rPr>
              <a:t>Siéntate.</a:t>
            </a: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pPr>
              <a:buNone/>
            </a:pPr>
            <a:r>
              <a:rPr lang="es-ES" dirty="0" smtClean="0">
                <a:latin typeface="Comic Sans MS" pitchFamily="66" charset="0"/>
              </a:rPr>
              <a:t>Toma el sol.</a:t>
            </a: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pPr>
              <a:buNone/>
            </a:pPr>
            <a:r>
              <a:rPr lang="es-ES" dirty="0" smtClean="0">
                <a:latin typeface="Comic Sans MS" pitchFamily="66" charset="0"/>
              </a:rPr>
              <a:t>Ahora, levántate.</a:t>
            </a: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pPr>
              <a:buNone/>
            </a:pPr>
            <a:r>
              <a:rPr lang="es-ES" dirty="0" smtClean="0">
                <a:latin typeface="Comic Sans MS" pitchFamily="66" charset="0"/>
              </a:rPr>
              <a:t>Ve el agua, al mar.</a:t>
            </a: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pPr>
              <a:buNone/>
            </a:pPr>
            <a:r>
              <a:rPr lang="es-ES" dirty="0" smtClean="0">
                <a:latin typeface="Comic Sans MS" pitchFamily="66" charset="0"/>
              </a:rPr>
              <a:t>Gracias.</a:t>
            </a:r>
            <a:endParaRPr lang="en-US" dirty="0" smtClean="0">
              <a:latin typeface="Comic Sans MS" pitchFamily="66" charset="0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Tarea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Escribe</a:t>
            </a:r>
            <a:r>
              <a:rPr lang="en-US" dirty="0" smtClean="0"/>
              <a:t> </a:t>
            </a:r>
            <a:r>
              <a:rPr lang="en-US" dirty="0" err="1" smtClean="0"/>
              <a:t>cinco</a:t>
            </a:r>
            <a:r>
              <a:rPr lang="en-US" dirty="0" smtClean="0"/>
              <a:t> </a:t>
            </a:r>
            <a:r>
              <a:rPr lang="en-US" dirty="0" err="1" smtClean="0"/>
              <a:t>oraciones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describen</a:t>
            </a:r>
            <a:r>
              <a:rPr lang="en-US" dirty="0" smtClean="0"/>
              <a:t> un </a:t>
            </a:r>
            <a:r>
              <a:rPr lang="en-US" dirty="0" err="1" smtClean="0"/>
              <a:t>día</a:t>
            </a:r>
            <a:r>
              <a:rPr lang="en-US" dirty="0" smtClean="0"/>
              <a:t> </a:t>
            </a:r>
            <a:r>
              <a:rPr lang="en-US" dirty="0" err="1" smtClean="0"/>
              <a:t>típico</a:t>
            </a:r>
            <a:r>
              <a:rPr lang="en-US" dirty="0" smtClean="0"/>
              <a:t> a la playa. </a:t>
            </a:r>
            <a:r>
              <a:rPr lang="en-US" dirty="0" err="1" smtClean="0"/>
              <a:t>Escribe</a:t>
            </a:r>
            <a:r>
              <a:rPr lang="en-US" dirty="0" smtClean="0"/>
              <a:t> los </a:t>
            </a:r>
            <a:r>
              <a:rPr lang="en-US" dirty="0" err="1" smtClean="0"/>
              <a:t>deportes</a:t>
            </a:r>
            <a:r>
              <a:rPr lang="en-US" dirty="0" smtClean="0"/>
              <a:t> </a:t>
            </a:r>
            <a:r>
              <a:rPr lang="en-US" dirty="0" err="1" smtClean="0"/>
              <a:t>diferentes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haces</a:t>
            </a:r>
            <a:r>
              <a:rPr lang="en-US" dirty="0" smtClean="0"/>
              <a:t>. </a:t>
            </a:r>
            <a:r>
              <a:rPr lang="en-US" dirty="0" err="1" smtClean="0"/>
              <a:t>También</a:t>
            </a:r>
            <a:r>
              <a:rPr lang="en-US" dirty="0" smtClean="0"/>
              <a:t>, </a:t>
            </a:r>
            <a:r>
              <a:rPr lang="en-US" dirty="0" err="1" smtClean="0"/>
              <a:t>cuales</a:t>
            </a:r>
            <a:r>
              <a:rPr lang="en-US" dirty="0" smtClean="0"/>
              <a:t> son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cosas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necesitas</a:t>
            </a:r>
            <a:r>
              <a:rPr lang="en-US" dirty="0" smtClean="0"/>
              <a:t> </a:t>
            </a:r>
            <a:r>
              <a:rPr lang="en-US" dirty="0" err="1" smtClean="0"/>
              <a:t>cuando</a:t>
            </a:r>
            <a:r>
              <a:rPr lang="en-US" dirty="0" smtClean="0"/>
              <a:t> vas a la playa.</a:t>
            </a:r>
          </a:p>
          <a:p>
            <a:pPr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Por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ejemplo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pPr>
              <a:buNone/>
            </a:pP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Cuando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voy</a:t>
            </a:r>
            <a:r>
              <a:rPr lang="en-US" dirty="0" smtClean="0">
                <a:solidFill>
                  <a:srgbClr val="FF0000"/>
                </a:solidFill>
              </a:rPr>
              <a:t> a la playa, mi </a:t>
            </a:r>
            <a:r>
              <a:rPr lang="en-US" dirty="0" err="1" smtClean="0">
                <a:solidFill>
                  <a:srgbClr val="FF0000"/>
                </a:solidFill>
              </a:rPr>
              <a:t>familia</a:t>
            </a:r>
            <a:r>
              <a:rPr lang="en-US" dirty="0" smtClean="0">
                <a:solidFill>
                  <a:srgbClr val="FF0000"/>
                </a:solidFill>
              </a:rPr>
              <a:t> y </a:t>
            </a:r>
            <a:r>
              <a:rPr lang="en-US" dirty="0" err="1" smtClean="0">
                <a:solidFill>
                  <a:srgbClr val="FF0000"/>
                </a:solidFill>
              </a:rPr>
              <a:t>yo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nadamos</a:t>
            </a:r>
            <a:r>
              <a:rPr lang="en-US" dirty="0" smtClean="0">
                <a:solidFill>
                  <a:srgbClr val="FF0000"/>
                </a:solidFill>
              </a:rPr>
              <a:t>. </a:t>
            </a:r>
          </a:p>
          <a:p>
            <a:pPr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Necesitamos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las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toallas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playeras</a:t>
            </a:r>
            <a:r>
              <a:rPr lang="en-US" dirty="0" smtClean="0">
                <a:solidFill>
                  <a:srgbClr val="FF0000"/>
                </a:solidFill>
              </a:rPr>
              <a:t> y el </a:t>
            </a:r>
            <a:r>
              <a:rPr lang="en-US" dirty="0" err="1" smtClean="0">
                <a:solidFill>
                  <a:srgbClr val="FF0000"/>
                </a:solidFill>
              </a:rPr>
              <a:t>bloqueador</a:t>
            </a:r>
            <a:r>
              <a:rPr lang="en-US" dirty="0" smtClean="0">
                <a:solidFill>
                  <a:srgbClr val="FF0000"/>
                </a:solidFill>
              </a:rPr>
              <a:t> del sol.</a:t>
            </a:r>
          </a:p>
          <a:p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349</Words>
  <Application>Microsoft Office PowerPoint</Application>
  <PresentationFormat>On-screen Show (4:3)</PresentationFormat>
  <Paragraphs>76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 Me llamo _______________ Clase 7IM La fecha es el 8 de febrero del 2012 </vt:lpstr>
      <vt:lpstr> Me llamo _______________ Clase 7IM La fecha es el 8 de febrero del 2012 </vt:lpstr>
      <vt:lpstr>Corregimos la tarea</vt:lpstr>
      <vt:lpstr>Que hacemos en la playa?</vt:lpstr>
      <vt:lpstr>Las cosas que necesitamos para ir a la playa</vt:lpstr>
      <vt:lpstr>Sigue las instrucciones</vt:lpstr>
      <vt:lpstr>Slide 7</vt:lpstr>
      <vt:lpstr>La Tarea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Me llamo _______________ Clase 7IM La fecha es el 8 de febrero del 2012 </dc:title>
  <dc:creator>Sherice</dc:creator>
  <cp:lastModifiedBy>Sherice</cp:lastModifiedBy>
  <cp:revision>1</cp:revision>
  <dcterms:created xsi:type="dcterms:W3CDTF">2012-02-08T16:03:23Z</dcterms:created>
  <dcterms:modified xsi:type="dcterms:W3CDTF">2012-02-08T16:04:42Z</dcterms:modified>
</cp:coreProperties>
</file>